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custDataLst>
    <p:tags r:id="rId18"/>
  </p:custDataLst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54" y="-84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F325781-9162-4416-A8D1-376FD55C9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6" cy="8287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67C49B9-4C57-4832-BF18-6C2969E943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0"/>
            <a:ext cx="6155657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69DC0D0-0E87-41DF-B994-134C2B129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A2DF69C-4F66-4C3D-9A8D-F57721FCFD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2" y="8002"/>
            <a:ext cx="6027255" cy="82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F376A26-7615-47CC-B568-29509FCF5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26EE28D-3AF7-48DC-BD60-E7DADA10E7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0833"/>
            <a:ext cx="6155656" cy="82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5ADE973-EBD5-4945-B180-29C904626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1F19F09-6D59-4631-A8BC-CAAFAA7D24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6EB191A-AAF8-4E39-9722-FA301AD76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371673E-EBDF-44E5-949F-1F2603C3E9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651C8C7-B572-43C4-B0DF-74B22A0ED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4E4EDD2-B4A5-4158-88FB-8236E1144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6011640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1DCB970-B79A-44DE-B9F1-D004C9876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63359FB-9880-4B68-9346-3AE8E7AB04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11260"/>
            <a:ext cx="620533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51BAA0A-DAC1-4022-BFC4-39719B22D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3127" cy="8218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CE5B8A1-1936-484B-A22D-28B5B0433D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0"/>
            <a:ext cx="6186136" cy="8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E0B1A2F-839A-4B84-A60F-19F7B99F98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63567" y="0"/>
            <a:ext cx="6515696" cy="81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8F7BCC1-6AF3-4AF2-B69F-4407B7377C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19551" y="11260"/>
            <a:ext cx="664839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6230637-EA23-403E-A180-5A0845B20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072"/>
            <a:ext cx="5795615" cy="82603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AD2FB4E-0B50-4B72-9FB5-9FD3253C43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0"/>
            <a:ext cx="608364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DE2B01B-62F7-4893-8B26-A16A1A298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60" y="-34636"/>
            <a:ext cx="5856063" cy="8315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055B98B-EB6C-43CD-A7C8-D2B8B76F37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34636"/>
            <a:ext cx="6011546" cy="83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729C147-510A-49C6-B008-780996975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4AA6B0B-4275-4CEC-B8B6-5453AB4C12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0"/>
            <a:ext cx="614318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579174C-E78B-45E6-9B80-FA0CB5A38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DC29BBF-6508-4D6D-931F-323CF06691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195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User</cp:lastModifiedBy>
  <cp:revision>9</cp:revision>
  <cp:lastPrinted>2021-07-16T15:53:53Z</cp:lastPrinted>
  <dcterms:created xsi:type="dcterms:W3CDTF">2021-07-16T05:45:10Z</dcterms:created>
  <dcterms:modified xsi:type="dcterms:W3CDTF">2021-08-04T04:36:36Z</dcterms:modified>
</cp:coreProperties>
</file>